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7" r:id="rId4"/>
    <p:sldId id="258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122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E0D8F-F960-4C2C-A965-E9B09808D58B}" type="datetimeFigureOut">
              <a:rPr lang="en-US" smtClean="0"/>
              <a:t>9/5/2019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61BB0-77DA-4469-812A-2F3EED52CF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46021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E0D8F-F960-4C2C-A965-E9B09808D58B}" type="datetimeFigureOut">
              <a:rPr lang="en-US" smtClean="0"/>
              <a:t>9/5/2019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61BB0-77DA-4469-812A-2F3EED52CF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68275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E0D8F-F960-4C2C-A965-E9B09808D58B}" type="datetimeFigureOut">
              <a:rPr lang="en-US" smtClean="0"/>
              <a:t>9/5/2019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61BB0-77DA-4469-812A-2F3EED52CF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56625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E0D8F-F960-4C2C-A965-E9B09808D58B}" type="datetimeFigureOut">
              <a:rPr lang="en-US" smtClean="0"/>
              <a:t>9/5/2019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61BB0-77DA-4469-812A-2F3EED52CF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516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E0D8F-F960-4C2C-A965-E9B09808D58B}" type="datetimeFigureOut">
              <a:rPr lang="en-US" smtClean="0"/>
              <a:t>9/5/2019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61BB0-77DA-4469-812A-2F3EED52CF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2669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E0D8F-F960-4C2C-A965-E9B09808D58B}" type="datetimeFigureOut">
              <a:rPr lang="en-US" smtClean="0"/>
              <a:t>9/5/2019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61BB0-77DA-4469-812A-2F3EED52CF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74013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E0D8F-F960-4C2C-A965-E9B09808D58B}" type="datetimeFigureOut">
              <a:rPr lang="en-US" smtClean="0"/>
              <a:t>9/5/2019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61BB0-77DA-4469-812A-2F3EED52CF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62308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E0D8F-F960-4C2C-A965-E9B09808D58B}" type="datetimeFigureOut">
              <a:rPr lang="en-US" smtClean="0"/>
              <a:t>9/5/2019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61BB0-77DA-4469-812A-2F3EED52CF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4147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E0D8F-F960-4C2C-A965-E9B09808D58B}" type="datetimeFigureOut">
              <a:rPr lang="en-US" smtClean="0"/>
              <a:t>9/5/2019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61BB0-77DA-4469-812A-2F3EED52CF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2091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E0D8F-F960-4C2C-A965-E9B09808D58B}" type="datetimeFigureOut">
              <a:rPr lang="en-US" smtClean="0"/>
              <a:t>9/5/2019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61BB0-77DA-4469-812A-2F3EED52CF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62503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E0D8F-F960-4C2C-A965-E9B09808D58B}" type="datetimeFigureOut">
              <a:rPr lang="en-US" smtClean="0"/>
              <a:t>9/5/2019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61BB0-77DA-4469-812A-2F3EED52CF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89543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7E0D8F-F960-4C2C-A965-E9B09808D58B}" type="datetimeFigureOut">
              <a:rPr lang="en-US" smtClean="0"/>
              <a:t>9/5/2019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A61BB0-77DA-4469-812A-2F3EED52CF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70771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hyperlink" Target="mailto:fconway@commack.k12.ny.us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124200"/>
            <a:ext cx="7772400" cy="2209799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066800"/>
            <a:ext cx="6400800" cy="1981200"/>
          </a:xfrm>
        </p:spPr>
        <p:txBody>
          <a:bodyPr>
            <a:normAutofit/>
          </a:bodyPr>
          <a:lstStyle/>
          <a:p>
            <a:r>
              <a:rPr lang="en-US" sz="6000" b="1" dirty="0" smtClean="0"/>
              <a:t>WELCOME TO OPEN HOUSE</a:t>
            </a:r>
            <a:endParaRPr lang="en-US" sz="6000" b="1" dirty="0"/>
          </a:p>
        </p:txBody>
      </p:sp>
      <p:pic>
        <p:nvPicPr>
          <p:cNvPr id="1031" name="Picture 7" descr="C:\Users\fconway\AppData\Local\Microsoft\Windows\Temporary Internet Files\Content.IE5\2B3952I6\Kids-around-the-world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2971800"/>
            <a:ext cx="4267200" cy="3505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31677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Welcome to the Skills </a:t>
            </a:r>
            <a:r>
              <a:rPr lang="en-US" dirty="0" smtClean="0"/>
              <a:t>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Your </a:t>
            </a:r>
            <a:r>
              <a:rPr lang="en-US" dirty="0"/>
              <a:t>child will receive the supportive services necessary for a successful and productive academic year.  </a:t>
            </a:r>
            <a:endParaRPr lang="en-US" dirty="0" smtClean="0"/>
          </a:p>
          <a:p>
            <a:r>
              <a:rPr lang="en-US" dirty="0" smtClean="0"/>
              <a:t>These </a:t>
            </a:r>
            <a:r>
              <a:rPr lang="en-US" dirty="0"/>
              <a:t>supportive services provide your child with individual learning strategies to organize and understand the material presented in the content area classes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  <a:r>
              <a:rPr lang="en-US" dirty="0"/>
              <a:t>One of our many </a:t>
            </a:r>
            <a:r>
              <a:rPr lang="en-US" dirty="0">
                <a:solidFill>
                  <a:srgbClr val="FF0000"/>
                </a:solidFill>
              </a:rPr>
              <a:t>goal</a:t>
            </a:r>
            <a:r>
              <a:rPr lang="en-US" dirty="0"/>
              <a:t>s for this year is to help each student to become more </a:t>
            </a:r>
            <a:r>
              <a:rPr lang="en-US" dirty="0">
                <a:solidFill>
                  <a:srgbClr val="FF0000"/>
                </a:solidFill>
              </a:rPr>
              <a:t>independent</a:t>
            </a:r>
            <a:r>
              <a:rPr lang="en-US" dirty="0"/>
              <a:t> and </a:t>
            </a:r>
            <a:r>
              <a:rPr lang="en-US" dirty="0">
                <a:solidFill>
                  <a:srgbClr val="FF0000"/>
                </a:solidFill>
              </a:rPr>
              <a:t>responsible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/>
              <a:t>I will provide the students with valuable </a:t>
            </a:r>
            <a:r>
              <a:rPr lang="en-US" dirty="0">
                <a:solidFill>
                  <a:srgbClr val="0070C0"/>
                </a:solidFill>
              </a:rPr>
              <a:t>study skills </a:t>
            </a:r>
            <a:r>
              <a:rPr lang="en-US" dirty="0"/>
              <a:t>to enhance their ability to </a:t>
            </a:r>
            <a:r>
              <a:rPr lang="en-US" dirty="0">
                <a:solidFill>
                  <a:srgbClr val="0070C0"/>
                </a:solidFill>
              </a:rPr>
              <a:t>prioritize </a:t>
            </a:r>
            <a:r>
              <a:rPr lang="en-US" dirty="0"/>
              <a:t>their </a:t>
            </a:r>
            <a:r>
              <a:rPr lang="en-US" dirty="0">
                <a:solidFill>
                  <a:srgbClr val="0070C0"/>
                </a:solidFill>
              </a:rPr>
              <a:t>time, organize content area materials, and master the skills necessary to succeed.  </a:t>
            </a:r>
            <a:endParaRPr lang="en-US" dirty="0" smtClean="0">
              <a:solidFill>
                <a:srgbClr val="0070C0"/>
              </a:solidFill>
            </a:endParaRPr>
          </a:p>
          <a:p>
            <a:r>
              <a:rPr lang="en-US" dirty="0" smtClean="0"/>
              <a:t>This </a:t>
            </a:r>
            <a:r>
              <a:rPr lang="en-US" dirty="0"/>
              <a:t>approach emphasizes each student’s strengths and provides tutoring, drill and practice, as well as compensatory activities to address their weaknesses that will ensure each student a successful academic year. </a:t>
            </a:r>
          </a:p>
        </p:txBody>
      </p:sp>
      <p:pic>
        <p:nvPicPr>
          <p:cNvPr id="1026" name="Picture 2" descr="C:\Users\fconway\AppData\Local\Microsoft\Windows\Temporary Internet Files\Content.IE5\1YF7J5Z0\education1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378264" cy="1295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fconway\AppData\Local\Microsoft\Windows\Temporary Internet Files\Content.IE5\CSLRE4JN\education-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5449389"/>
            <a:ext cx="1905000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04208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Skills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Studying &amp; reviewing skills (IEP goals) take priority, then projects &amp; homework</a:t>
            </a:r>
          </a:p>
          <a:p>
            <a:endParaRPr lang="en-US" dirty="0" smtClean="0"/>
          </a:p>
          <a:p>
            <a:r>
              <a:rPr lang="en-US" dirty="0" smtClean="0"/>
              <a:t>Reinforce what they're learning (in English and Global for Skills Class)</a:t>
            </a:r>
          </a:p>
          <a:p>
            <a:endParaRPr lang="en-US" dirty="0" smtClean="0"/>
          </a:p>
          <a:p>
            <a:r>
              <a:rPr lang="en-US" dirty="0" smtClean="0"/>
              <a:t>Learn Organization and Studying Skills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2050" name="Picture 2" descr="C:\Users\fconway\AppData\Local\Microsoft\Windows\Temporary Internet Files\Content.IE5\2B3952I6\pencil-and-paper-300x300[1]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134983"/>
            <a:ext cx="1600200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fconway\AppData\Local\Microsoft\Windows\Temporary Internet Files\Content.IE5\1YF7J5Z0\diccy[1]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5075630"/>
            <a:ext cx="1266825" cy="11693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07079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Misc.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Four </a:t>
            </a:r>
            <a:r>
              <a:rPr lang="en-US" dirty="0"/>
              <a:t>marking periods, with a progress report sent home by case manager (no grade for </a:t>
            </a:r>
            <a:r>
              <a:rPr lang="en-US" dirty="0" smtClean="0"/>
              <a:t>Skills Class)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Testing </a:t>
            </a:r>
            <a:r>
              <a:rPr lang="en-US" dirty="0"/>
              <a:t>Room (108) during free periods or after school</a:t>
            </a:r>
          </a:p>
          <a:p>
            <a:r>
              <a:rPr lang="en-US" b="1" u="sng" dirty="0" smtClean="0"/>
              <a:t>Homework </a:t>
            </a:r>
            <a:r>
              <a:rPr lang="en-US" b="1" u="sng" dirty="0"/>
              <a:t>H</a:t>
            </a:r>
            <a:r>
              <a:rPr lang="en-US" b="1" u="sng" dirty="0" smtClean="0"/>
              <a:t>elpers</a:t>
            </a:r>
            <a:r>
              <a:rPr lang="en-US" dirty="0"/>
              <a:t>: before and after school for all students with </a:t>
            </a:r>
            <a:r>
              <a:rPr lang="en-US" dirty="0" smtClean="0"/>
              <a:t>IEPs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Morning – Room 108      6:45-7:20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Afternoon – Room 238    </a:t>
            </a:r>
            <a:r>
              <a:rPr lang="en-US" dirty="0" smtClean="0">
                <a:solidFill>
                  <a:srgbClr val="00B050"/>
                </a:solidFill>
              </a:rPr>
              <a:t>2:35-3:15</a:t>
            </a:r>
            <a:endParaRPr lang="en-US" dirty="0" smtClean="0">
              <a:solidFill>
                <a:srgbClr val="00B050"/>
              </a:solidFill>
            </a:endParaRPr>
          </a:p>
          <a:p>
            <a:r>
              <a:rPr lang="en-US" dirty="0" smtClean="0">
                <a:solidFill>
                  <a:srgbClr val="7030A0"/>
                </a:solidFill>
              </a:rPr>
              <a:t>Extra Help -  </a:t>
            </a:r>
            <a:r>
              <a:rPr lang="en-US" dirty="0" smtClean="0">
                <a:solidFill>
                  <a:srgbClr val="7030A0"/>
                </a:solidFill>
              </a:rPr>
              <a:t>Wednesday</a:t>
            </a:r>
            <a:r>
              <a:rPr lang="en-US" dirty="0" smtClean="0">
                <a:solidFill>
                  <a:srgbClr val="7030A0"/>
                </a:solidFill>
              </a:rPr>
              <a:t> mornings </a:t>
            </a:r>
            <a:r>
              <a:rPr lang="en-US" dirty="0" smtClean="0">
                <a:solidFill>
                  <a:srgbClr val="7030A0"/>
                </a:solidFill>
              </a:rPr>
              <a:t>6:45 –Student Study Center</a:t>
            </a:r>
            <a:endParaRPr lang="en-US" dirty="0">
              <a:solidFill>
                <a:srgbClr val="7030A0"/>
              </a:solidFill>
            </a:endParaRP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Online </a:t>
            </a:r>
            <a:r>
              <a:rPr lang="en-US" dirty="0"/>
              <a:t>Gradebook for </a:t>
            </a:r>
            <a:r>
              <a:rPr lang="en-US" dirty="0" smtClean="0"/>
              <a:t>parents (Infinite Campus)</a:t>
            </a:r>
            <a:endParaRPr lang="en-US" dirty="0"/>
          </a:p>
          <a:p>
            <a:endParaRPr lang="en-US" dirty="0"/>
          </a:p>
        </p:txBody>
      </p:sp>
      <p:pic>
        <p:nvPicPr>
          <p:cNvPr id="3075" name="Picture 3" descr="C:\Users\fconway\AppData\Local\Microsoft\Windows\Temporary Internet Files\Content.IE5\1YF7J5Z0\math_teacher[1]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0"/>
            <a:ext cx="3124200" cy="16828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35296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HOMEWORK/PROJECTS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Check Student Agenda nightly!!!</a:t>
            </a:r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Encourage your child to check teacher’s e-school page nightly for homework assignments and project information.</a:t>
            </a:r>
          </a:p>
          <a:p>
            <a:endParaRPr lang="en-US" dirty="0"/>
          </a:p>
        </p:txBody>
      </p:sp>
      <p:pic>
        <p:nvPicPr>
          <p:cNvPr id="4098" name="Picture 2" descr="C:\Users\fconway\AppData\Local\Microsoft\Windows\Temporary Internet Files\Content.IE5\56J1WOXA\agenda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2438400"/>
            <a:ext cx="1676400" cy="1447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C:\Users\fconway\AppData\Local\Microsoft\Windows\Temporary Internet Files\Content.IE5\1YF7J5Z0\computer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4953000"/>
            <a:ext cx="2014737" cy="167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18134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Contact Information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Please feel free to contact me at any time. </a:t>
            </a:r>
          </a:p>
          <a:p>
            <a:r>
              <a:rPr lang="en-US" dirty="0" smtClean="0"/>
              <a:t>My e-mail </a:t>
            </a:r>
            <a:r>
              <a:rPr lang="en-US" dirty="0" smtClean="0">
                <a:hlinkClick r:id="rId2"/>
              </a:rPr>
              <a:t>fconway@commack.k12.ny.us</a:t>
            </a:r>
            <a:endParaRPr lang="en-US" dirty="0" smtClean="0"/>
          </a:p>
          <a:p>
            <a:r>
              <a:rPr lang="en-US" dirty="0" smtClean="0"/>
              <a:t>Phone: 631 912-2099</a:t>
            </a:r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5122" name="Picture 2" descr="C:\Users\fconway\AppData\Local\Microsoft\Windows\Temporary Internet Files\Content.IE5\2B3952I6\student__teacher_2[1]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3733800"/>
            <a:ext cx="2705893" cy="2120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77809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Websites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Quizlet</a:t>
            </a:r>
          </a:p>
          <a:p>
            <a:r>
              <a:rPr lang="en-US" dirty="0" smtClean="0"/>
              <a:t>Regents Prep.org</a:t>
            </a:r>
          </a:p>
          <a:p>
            <a:r>
              <a:rPr lang="en-US" smtClean="0"/>
              <a:t>Merriam </a:t>
            </a:r>
            <a:r>
              <a:rPr lang="en-US" dirty="0" smtClean="0"/>
              <a:t>Webster Learners </a:t>
            </a:r>
          </a:p>
          <a:p>
            <a:pPr marL="0" indent="0">
              <a:buNone/>
            </a:pPr>
            <a:r>
              <a:rPr lang="en-US" dirty="0" smtClean="0"/>
              <a:t>    Dictionary.com</a:t>
            </a:r>
          </a:p>
        </p:txBody>
      </p:sp>
      <p:pic>
        <p:nvPicPr>
          <p:cNvPr id="6146" name="Picture 2" descr="C:\Users\fconway\AppData\Local\Microsoft\Windows\Temporary Internet Files\Content.IE5\CSLRE4JN\royalty-free-computer-clipart-illustration-7803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2057400"/>
            <a:ext cx="2717800" cy="28536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9294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</TotalTime>
  <Words>292</Words>
  <Application>Microsoft Office PowerPoint</Application>
  <PresentationFormat>On-screen Show (4:3)</PresentationFormat>
  <Paragraphs>40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PowerPoint Presentation</vt:lpstr>
      <vt:lpstr>Welcome to the Skills Class</vt:lpstr>
      <vt:lpstr>Skills Class</vt:lpstr>
      <vt:lpstr>Misc.</vt:lpstr>
      <vt:lpstr>HOMEWORK/PROJECTS</vt:lpstr>
      <vt:lpstr>Contact Information </vt:lpstr>
      <vt:lpstr>Websites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OPEN HOUSE</dc:title>
  <dc:creator>Frances conway</dc:creator>
  <cp:lastModifiedBy>Barton Ayres</cp:lastModifiedBy>
  <cp:revision>17</cp:revision>
  <dcterms:created xsi:type="dcterms:W3CDTF">2015-09-28T00:54:04Z</dcterms:created>
  <dcterms:modified xsi:type="dcterms:W3CDTF">2019-09-05T12:14:06Z</dcterms:modified>
</cp:coreProperties>
</file>